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686697"/>
          </a:xfrm>
        </p:spPr>
        <p:txBody>
          <a:bodyPr/>
          <a:lstStyle/>
          <a:p>
            <a:r>
              <a:rPr lang="it-IT" dirty="0" smtClean="0"/>
              <a:t>Classifica campionato U14 CSEN ROMA</a:t>
            </a:r>
            <a:endParaRPr lang="it-IT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439511"/>
              </p:ext>
            </p:extLst>
          </p:nvPr>
        </p:nvGraphicFramePr>
        <p:xfrm>
          <a:off x="914401" y="2233748"/>
          <a:ext cx="7863838" cy="2795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219">
                  <a:extLst>
                    <a:ext uri="{9D8B030D-6E8A-4147-A177-3AD203B41FA5}">
                      <a16:colId xmlns:a16="http://schemas.microsoft.com/office/drawing/2014/main" val="2083177184"/>
                    </a:ext>
                  </a:extLst>
                </a:gridCol>
                <a:gridCol w="744893">
                  <a:extLst>
                    <a:ext uri="{9D8B030D-6E8A-4147-A177-3AD203B41FA5}">
                      <a16:colId xmlns:a16="http://schemas.microsoft.com/office/drawing/2014/main" val="3494458228"/>
                    </a:ext>
                  </a:extLst>
                </a:gridCol>
                <a:gridCol w="1123055">
                  <a:extLst>
                    <a:ext uri="{9D8B030D-6E8A-4147-A177-3AD203B41FA5}">
                      <a16:colId xmlns:a16="http://schemas.microsoft.com/office/drawing/2014/main" val="2377005589"/>
                    </a:ext>
                  </a:extLst>
                </a:gridCol>
                <a:gridCol w="1123055">
                  <a:extLst>
                    <a:ext uri="{9D8B030D-6E8A-4147-A177-3AD203B41FA5}">
                      <a16:colId xmlns:a16="http://schemas.microsoft.com/office/drawing/2014/main" val="3188810466"/>
                    </a:ext>
                  </a:extLst>
                </a:gridCol>
                <a:gridCol w="1123872">
                  <a:extLst>
                    <a:ext uri="{9D8B030D-6E8A-4147-A177-3AD203B41FA5}">
                      <a16:colId xmlns:a16="http://schemas.microsoft.com/office/drawing/2014/main" val="536027165"/>
                    </a:ext>
                  </a:extLst>
                </a:gridCol>
                <a:gridCol w="1123872">
                  <a:extLst>
                    <a:ext uri="{9D8B030D-6E8A-4147-A177-3AD203B41FA5}">
                      <a16:colId xmlns:a16="http://schemas.microsoft.com/office/drawing/2014/main" val="3768641748"/>
                    </a:ext>
                  </a:extLst>
                </a:gridCol>
                <a:gridCol w="1123872">
                  <a:extLst>
                    <a:ext uri="{9D8B030D-6E8A-4147-A177-3AD203B41FA5}">
                      <a16:colId xmlns:a16="http://schemas.microsoft.com/office/drawing/2014/main" val="1268152135"/>
                    </a:ext>
                  </a:extLst>
                </a:gridCol>
              </a:tblGrid>
              <a:tr h="7125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Squadra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P.Giocate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P. Vinte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P. Perse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Pt.Segnati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Pt. Subiti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Punti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3558814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Liceum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          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389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        </a:t>
                      </a:r>
                      <a:r>
                        <a:rPr lang="it-IT" sz="1100" smtClean="0">
                          <a:effectLst/>
                        </a:rPr>
                        <a:t>197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30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9579510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Sirio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</a:t>
                      </a:r>
                      <a:r>
                        <a:rPr lang="it-IT" sz="1100" dirty="0" smtClean="0">
                          <a:effectLst/>
                        </a:rPr>
                        <a:t>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 </a:t>
                      </a:r>
                      <a:r>
                        <a:rPr lang="it-IT" sz="1100" dirty="0" smtClean="0">
                          <a:effectLst/>
                        </a:rPr>
                        <a:t>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474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</a:t>
                      </a:r>
                      <a:r>
                        <a:rPr lang="it-IT" sz="1100" dirty="0" smtClean="0">
                          <a:effectLst/>
                        </a:rPr>
                        <a:t>310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26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108883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Sportime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</a:t>
                      </a:r>
                      <a:r>
                        <a:rPr lang="it-IT" sz="1100" dirty="0" smtClean="0">
                          <a:effectLst/>
                        </a:rPr>
                        <a:t>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 </a:t>
                      </a:r>
                      <a:r>
                        <a:rPr lang="it-IT" sz="1100" dirty="0" smtClean="0">
                          <a:effectLst/>
                        </a:rPr>
                        <a:t>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420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</a:t>
                      </a:r>
                      <a:r>
                        <a:rPr lang="it-IT" sz="1100" dirty="0" smtClean="0">
                          <a:effectLst/>
                        </a:rPr>
                        <a:t>327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22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9150111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Ares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</a:t>
                      </a:r>
                      <a:r>
                        <a:rPr lang="it-IT" sz="1100" dirty="0" smtClean="0">
                          <a:effectLst/>
                        </a:rPr>
                        <a:t>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 </a:t>
                      </a:r>
                      <a:r>
                        <a:rPr lang="it-IT" sz="1100" dirty="0" smtClean="0">
                          <a:effectLst/>
                        </a:rPr>
                        <a:t>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360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</a:t>
                      </a:r>
                      <a:r>
                        <a:rPr lang="it-IT" sz="1100" dirty="0" smtClean="0">
                          <a:effectLst/>
                        </a:rPr>
                        <a:t>405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18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979443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Petrarca Roma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</a:t>
                      </a:r>
                      <a:r>
                        <a:rPr lang="it-IT" sz="1100" dirty="0" smtClean="0">
                          <a:effectLst/>
                        </a:rPr>
                        <a:t>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 </a:t>
                      </a:r>
                      <a:r>
                        <a:rPr lang="it-IT" sz="1100" dirty="0" smtClean="0">
                          <a:effectLst/>
                        </a:rPr>
                        <a:t>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135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</a:t>
                      </a:r>
                      <a:r>
                        <a:rPr lang="it-IT" sz="1100" dirty="0" smtClean="0">
                          <a:effectLst/>
                        </a:rPr>
                        <a:t>340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14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8950141"/>
                  </a:ext>
                </a:extLst>
              </a:tr>
              <a:tr h="3471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</a:rPr>
                        <a:t>Eterna Roma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</a:t>
                      </a:r>
                      <a:r>
                        <a:rPr lang="it-IT" sz="1100" dirty="0" smtClean="0">
                          <a:effectLst/>
                        </a:rPr>
                        <a:t>168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  </a:t>
                      </a:r>
                      <a:r>
                        <a:rPr lang="it-IT" sz="1100" dirty="0" smtClean="0">
                          <a:effectLst/>
                        </a:rPr>
                        <a:t>351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      </a:t>
                      </a:r>
                      <a:r>
                        <a:rPr lang="it-IT" sz="1100" dirty="0" smtClean="0">
                          <a:effectLst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736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60258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98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Sfaccettatura</vt:lpstr>
      <vt:lpstr>Classifica campionato U14 CSEN ROMA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 campionato U14 CSEN ROMA</dc:title>
  <dc:creator>Admin</dc:creator>
  <cp:lastModifiedBy>Admin</cp:lastModifiedBy>
  <cp:revision>7</cp:revision>
  <dcterms:created xsi:type="dcterms:W3CDTF">2026-03-30T12:53:28Z</dcterms:created>
  <dcterms:modified xsi:type="dcterms:W3CDTF">2026-06-04T13:39:22Z</dcterms:modified>
</cp:coreProperties>
</file>